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8" r:id="rId5"/>
    <p:sldId id="261" r:id="rId6"/>
    <p:sldId id="263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AB0FFAF-A945-4783-B5D9-0BF1814D8664}">
          <p14:sldIdLst>
            <p14:sldId id="256"/>
            <p14:sldId id="257"/>
            <p14:sldId id="260"/>
            <p14:sldId id="268"/>
            <p14:sldId id="261"/>
            <p14:sldId id="263"/>
            <p14:sldId id="262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16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r-Latn-R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5E28BF-C0FC-48B2-8FBF-E66B3D54FA27}" type="datetimeFigureOut">
              <a:rPr lang="sr-Latn-RS" smtClean="0"/>
              <a:t>27.5.2020.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2C318-C269-4743-9B62-FBDF0241391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ucionica.rs/lesson/view/5185475212476416/next/~courses~623161626014515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o5jZIswSfS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l4WNrvVjiTw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eucionica.rs/lesson/view/5185475212476416/next/~courses~623161626014515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7920880" cy="2713856"/>
          </a:xfrm>
        </p:spPr>
        <p:txBody>
          <a:bodyPr>
            <a:normAutofit/>
          </a:bodyPr>
          <a:lstStyle/>
          <a:p>
            <a:pPr algn="l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sr-Cyrl-RS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sr-Cyrl-RS" sz="1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sz="1600" b="1" dirty="0" smtClean="0">
                <a:latin typeface="Arial Narrow" panose="020B0606020202030204" pitchFamily="34" charset="0"/>
                <a:cs typeface="Times New Roman" pitchFamily="18" charset="0"/>
              </a:rPr>
              <a:t>Разред: први</a:t>
            </a:r>
            <a:endParaRPr lang="en-US" sz="1600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latin typeface="Arial Narrow" panose="020B0606020202030204" pitchFamily="34" charset="0"/>
                <a:cs typeface="Times New Roman" pitchFamily="18" charset="0"/>
              </a:rPr>
              <a:t>Предмет: Енглески језик</a:t>
            </a:r>
            <a:endParaRPr lang="sr-Cyrl-RS" sz="1600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l"/>
            <a:r>
              <a:rPr lang="sr-Cyrl-RS" sz="1600" b="1" dirty="0" smtClean="0">
                <a:latin typeface="Arial Narrow" panose="020B0606020202030204" pitchFamily="34" charset="0"/>
                <a:cs typeface="Times New Roman" pitchFamily="18" charset="0"/>
              </a:rPr>
              <a:t>Предметни наставник: Гордана</a:t>
            </a:r>
            <a:r>
              <a:rPr lang="sr-Latn-RS" sz="1600" b="1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sr-Cyrl-RS" sz="1600" b="1" dirty="0" smtClean="0">
                <a:latin typeface="Arial Narrow" panose="020B0606020202030204" pitchFamily="34" charset="0"/>
                <a:cs typeface="Times New Roman" pitchFamily="18" charset="0"/>
              </a:rPr>
              <a:t>Мијаиловић</a:t>
            </a:r>
          </a:p>
          <a:p>
            <a:pPr algn="l"/>
            <a:r>
              <a:rPr lang="sr-Cyrl-RS" sz="1600" b="1" dirty="0" smtClean="0">
                <a:latin typeface="Arial Narrow" panose="020B0606020202030204" pitchFamily="34" charset="0"/>
                <a:cs typeface="Times New Roman" pitchFamily="18" charset="0"/>
              </a:rPr>
              <a:t>Основна школа: „Вук Караџић“, Липница</a:t>
            </a:r>
            <a:endParaRPr lang="sr-Latn-RS" sz="16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068288"/>
          </a:xfrm>
        </p:spPr>
        <p:txBody>
          <a:bodyPr>
            <a:normAutofit/>
          </a:bodyPr>
          <a:lstStyle/>
          <a:p>
            <a:r>
              <a:rPr lang="sr-Latn-RS" sz="4800" dirty="0" smtClean="0">
                <a:latin typeface="Arial Rounded MT Bold" panose="020F0704030504030204" pitchFamily="34" charset="0"/>
              </a:rPr>
              <a:t>Unit 11 - My feelings</a:t>
            </a:r>
            <a:endParaRPr lang="sr-Latn-R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Emotions</a:t>
            </a:r>
            <a:r>
              <a:rPr lang="sr-Cyrl-RS" dirty="0" smtClean="0"/>
              <a:t> (домаћи задатак – израда маски)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2" y="4124934"/>
            <a:ext cx="1566174" cy="208823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62" y="1512127"/>
            <a:ext cx="1566174" cy="20882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6722" y="2769017"/>
            <a:ext cx="2183958" cy="4531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66" y="1500014"/>
            <a:ext cx="1562186" cy="2082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68" y="1608137"/>
            <a:ext cx="1656184" cy="2208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3" y="1813851"/>
            <a:ext cx="1275606" cy="1700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7" y="1512127"/>
            <a:ext cx="1728192" cy="2304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04" y="3838384"/>
            <a:ext cx="1794248" cy="23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400" dirty="0" smtClean="0"/>
              <a:t>Наставна тема </a:t>
            </a:r>
            <a:r>
              <a:rPr lang="sr-Latn-RS" sz="2400" dirty="0" smtClean="0"/>
              <a:t>(11-My feelings ) </a:t>
            </a:r>
            <a:r>
              <a:rPr lang="sr-Cyrl-RS" sz="2400" dirty="0" smtClean="0"/>
              <a:t>реализована је према плану, у трајању од  четири часа, кроз четири наставне јединице:</a:t>
            </a: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Unit 11 – Lesson 1 – Vocabulary (Identifying feelings)</a:t>
            </a:r>
            <a:endParaRPr lang="sr-Cyrl-RS" sz="1800" dirty="0" smtClean="0"/>
          </a:p>
          <a:p>
            <a:r>
              <a:rPr lang="en-US" sz="1800" dirty="0" smtClean="0"/>
              <a:t>Unit 11 – Lesson 2 – Structure (Expressing feelings)</a:t>
            </a:r>
            <a:endParaRPr lang="sr-Cyrl-RS" sz="1800" dirty="0" smtClean="0"/>
          </a:p>
          <a:p>
            <a:r>
              <a:rPr lang="sr-Latn-RS" sz="1800" dirty="0" smtClean="0"/>
              <a:t>Unit 11 – Lesson 3 – Song (Recognizing emotions)</a:t>
            </a:r>
            <a:endParaRPr lang="sr-Cyrl-RS" sz="1800" dirty="0" smtClean="0"/>
          </a:p>
          <a:p>
            <a:r>
              <a:rPr lang="en-US" sz="1800" dirty="0" smtClean="0"/>
              <a:t>Unit 11 – Lesson 4 – Story (Developing listening skills &amp; understanding a story)</a:t>
            </a:r>
            <a:endParaRPr lang="sr-Cyrl-RS" sz="1800" dirty="0" smtClean="0"/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endParaRPr lang="sr-Latn-RS" sz="1800" dirty="0" smtClean="0"/>
          </a:p>
          <a:p>
            <a:pPr marL="0" indent="0" algn="just">
              <a:buNone/>
            </a:pPr>
            <a:r>
              <a:rPr lang="sr-Cyrl-RS" sz="1800" dirty="0" smtClean="0"/>
              <a:t>Настава је реализована да даљину</a:t>
            </a:r>
            <a:r>
              <a:rPr lang="sr-Latn-RS" sz="1800" dirty="0" smtClean="0"/>
              <a:t> </a:t>
            </a:r>
            <a:r>
              <a:rPr lang="sr-Cyrl-RS" sz="1800" dirty="0" smtClean="0"/>
              <a:t>у виду пројекта од 06.05. до 18.05. контактом са ученицима путем </a:t>
            </a:r>
            <a:r>
              <a:rPr lang="sr-Latn-RS" sz="1800" i="1" dirty="0" smtClean="0"/>
              <a:t>Viber</a:t>
            </a:r>
            <a:r>
              <a:rPr lang="sr-Latn-RS" sz="1800" dirty="0" smtClean="0"/>
              <a:t>-</a:t>
            </a:r>
            <a:r>
              <a:rPr lang="sr-Cyrl-RS" sz="1800" dirty="0" smtClean="0"/>
              <a:t>групе и е-учионице уз коришћење пригодног видео материјала  (</a:t>
            </a:r>
            <a:r>
              <a:rPr lang="en-US" sz="1800" i="1" dirty="0" smtClean="0"/>
              <a:t>Y</a:t>
            </a:r>
            <a:r>
              <a:rPr lang="sr-Latn-RS" sz="1800" i="1" dirty="0" smtClean="0"/>
              <a:t>outube</a:t>
            </a:r>
            <a:r>
              <a:rPr lang="sr-Latn-RS" sz="1800" dirty="0" smtClean="0"/>
              <a:t>) </a:t>
            </a:r>
            <a:r>
              <a:rPr lang="sr-Cyrl-RS" sz="1800" dirty="0" smtClean="0"/>
              <a:t>и  применом дигиталног уџбеника „</a:t>
            </a:r>
            <a:r>
              <a:rPr lang="sr-Latn-RS" sz="1800" dirty="0" smtClean="0"/>
              <a:t>Family and Friends-Foundation</a:t>
            </a:r>
            <a:r>
              <a:rPr lang="sr-Cyrl-RS" sz="1800" dirty="0" smtClean="0"/>
              <a:t>“ (Нови Логос).</a:t>
            </a:r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605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1 – Vocabulary (Identifying feelings)</a:t>
            </a:r>
            <a:endParaRPr lang="sr-Latn-R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ru-RU" sz="1600" dirty="0" smtClean="0"/>
              <a:t>У </a:t>
            </a:r>
            <a:r>
              <a:rPr lang="ru-RU" sz="1600" dirty="0"/>
              <a:t>е-учионици </a:t>
            </a:r>
            <a:r>
              <a:rPr lang="ru-RU" sz="1600" dirty="0" smtClean="0"/>
              <a:t>је постављен задатак и упутство: </a:t>
            </a:r>
          </a:p>
          <a:p>
            <a:pPr algn="ctr"/>
            <a:r>
              <a:rPr lang="ru-RU" sz="1600" dirty="0" smtClean="0"/>
              <a:t>Гледајте, слушајте и понављајте речи:</a:t>
            </a:r>
            <a:r>
              <a:rPr lang="en-US" sz="1600" dirty="0" smtClean="0"/>
              <a:t> </a:t>
            </a:r>
            <a:r>
              <a:rPr lang="en-US" sz="1600" b="1" dirty="0" smtClean="0"/>
              <a:t>happy, sad, tired, sleepy, scared, shy, cold, hot, hungry, thirsty</a:t>
            </a:r>
            <a:endParaRPr lang="en-US" sz="1400" dirty="0" smtClean="0"/>
          </a:p>
          <a:p>
            <a:pPr marL="0" indent="0" algn="just">
              <a:buNone/>
            </a:pPr>
            <a:r>
              <a:rPr lang="sr-Cyrl-RS" sz="1400" dirty="0" smtClean="0"/>
              <a:t>Е-учионица</a:t>
            </a:r>
            <a:r>
              <a:rPr lang="sr-Cyrl-RS" sz="1400" dirty="0"/>
              <a:t>:</a:t>
            </a:r>
          </a:p>
          <a:p>
            <a:pPr marL="0" indent="0" algn="just">
              <a:buNone/>
            </a:pPr>
            <a:r>
              <a:rPr lang="sr-Latn-RS" sz="1400" dirty="0">
                <a:hlinkClick r:id="rId2"/>
              </a:rPr>
              <a:t>https://www.eucionica.rs/lesson/view/5185475212476416/next/~</a:t>
            </a:r>
            <a:r>
              <a:rPr lang="sr-Latn-RS" sz="1400" dirty="0" smtClean="0">
                <a:hlinkClick r:id="rId2"/>
              </a:rPr>
              <a:t>courses~6231616260145152</a:t>
            </a:r>
            <a:endParaRPr lang="sr-Cyrl-RS" sz="1400" dirty="0" smtClean="0"/>
          </a:p>
          <a:p>
            <a:pPr marL="0" indent="0" algn="just">
              <a:buNone/>
            </a:pPr>
            <a:endParaRPr lang="sr-Latn-RS" sz="1600" dirty="0"/>
          </a:p>
          <a:p>
            <a:pPr marL="0" indent="0" algn="just">
              <a:buNone/>
            </a:pPr>
            <a:endParaRPr lang="sr-Latn-RS" sz="16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731298" y="1412776"/>
            <a:ext cx="4038600" cy="4824536"/>
          </a:xfrm>
        </p:spPr>
        <p:txBody>
          <a:bodyPr/>
          <a:lstStyle/>
          <a:p>
            <a:pPr marL="0" indent="0" algn="just">
              <a:buNone/>
            </a:pPr>
            <a:endParaRPr lang="ru-RU" sz="1400" dirty="0"/>
          </a:p>
          <a:p>
            <a:pPr marL="0" indent="0">
              <a:buNone/>
            </a:pPr>
            <a:endParaRPr lang="sr-Latn-RS" sz="1200" dirty="0"/>
          </a:p>
        </p:txBody>
      </p:sp>
      <p:pic>
        <p:nvPicPr>
          <p:cNvPr id="1026" name="Picture 2" descr="C:\Users\admin\Desktop\SKOLA\Sveti Sava\My feeli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872508" cy="20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7011" y="2176272"/>
            <a:ext cx="4038600" cy="370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1800" dirty="0" smtClean="0"/>
              <a:t>У вашем радном уџбенику урадите страну 109:</a:t>
            </a:r>
          </a:p>
          <a:p>
            <a:pPr marL="0" indent="0">
              <a:buFont typeface="Wingdings 2"/>
              <a:buNone/>
            </a:pPr>
            <a:r>
              <a:rPr lang="sr-Cyrl-RS" sz="1800" dirty="0" smtClean="0"/>
              <a:t>1. </a:t>
            </a:r>
            <a:r>
              <a:rPr lang="en-US" sz="1800" dirty="0" smtClean="0"/>
              <a:t>cold, sad, cold, sad… </a:t>
            </a:r>
            <a:r>
              <a:rPr lang="sr-Cyrl-RS" sz="1800" dirty="0" smtClean="0"/>
              <a:t>наставите низ тако што ћете га спојити са сликом која следи</a:t>
            </a:r>
            <a:r>
              <a:rPr lang="en-US" sz="1800" dirty="0" smtClean="0"/>
              <a:t> </a:t>
            </a:r>
            <a:r>
              <a:rPr lang="sr-Cyrl-RS" sz="1800" dirty="0" smtClean="0"/>
              <a:t>„</a:t>
            </a:r>
            <a:r>
              <a:rPr lang="en-US" sz="1800" dirty="0" smtClean="0"/>
              <a:t>cold</a:t>
            </a:r>
            <a:r>
              <a:rPr lang="sr-Cyrl-RS" sz="1800" dirty="0" smtClean="0"/>
              <a:t>“</a:t>
            </a:r>
          </a:p>
          <a:p>
            <a:pPr marL="0" indent="0">
              <a:buFont typeface="Wingdings 2"/>
              <a:buNone/>
            </a:pPr>
            <a:r>
              <a:rPr lang="sr-Cyrl-RS" sz="1800" dirty="0" smtClean="0"/>
              <a:t>Исто урадите и у наредна четири низа).</a:t>
            </a:r>
            <a:endParaRPr lang="en-US" sz="1800" dirty="0" smtClean="0"/>
          </a:p>
          <a:p>
            <a:r>
              <a:rPr lang="sr-Cyrl-RS" sz="1800" dirty="0"/>
              <a:t>Показујте и именујте </a:t>
            </a:r>
            <a:r>
              <a:rPr lang="sr-Cyrl-RS" sz="1800" dirty="0" smtClean="0"/>
              <a:t>низ осећања (а</a:t>
            </a:r>
            <a:r>
              <a:rPr lang="ru-RU" sz="1800" dirty="0" smtClean="0"/>
              <a:t>ко </a:t>
            </a:r>
            <a:r>
              <a:rPr lang="ru-RU" sz="1800" dirty="0"/>
              <a:t>желите пошаљите ваш аудио или видео </a:t>
            </a:r>
            <a:r>
              <a:rPr lang="ru-RU" sz="1800" dirty="0" smtClean="0"/>
              <a:t>снимак)</a:t>
            </a:r>
            <a:endParaRPr lang="sr-Cyrl-RS" sz="1800" dirty="0" smtClean="0"/>
          </a:p>
          <a:p>
            <a:r>
              <a:rPr lang="sr-Cyrl-RS" sz="1800" dirty="0" smtClean="0"/>
              <a:t>Рад пошаљите путем </a:t>
            </a:r>
            <a:r>
              <a:rPr lang="en-US" sz="1800" i="1" dirty="0" smtClean="0"/>
              <a:t>Viber</a:t>
            </a:r>
            <a:r>
              <a:rPr lang="en-US" sz="1800" dirty="0" smtClean="0"/>
              <a:t> </a:t>
            </a:r>
            <a:r>
              <a:rPr lang="sr-Cyrl-RS" sz="1800" dirty="0" smtClean="0"/>
              <a:t>групе</a:t>
            </a:r>
            <a:r>
              <a:rPr lang="en-US" sz="1800" dirty="0" smtClean="0"/>
              <a:t>.</a:t>
            </a:r>
            <a:endParaRPr lang="sr-Cyrl-R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65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– Structure (Expressing feelings)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sz="1800" dirty="0" smtClean="0"/>
              <a:t>Гледајте видео, посматрајте ликове и начин на који исказују своја осећања: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I’m happy.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I’m sad.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I’m excited.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I’m cold.</a:t>
            </a:r>
          </a:p>
          <a:p>
            <a:r>
              <a:rPr lang="sr-Cyrl-RS" sz="1800" dirty="0" smtClean="0"/>
              <a:t>Понављајте ове изразе (ако желите пошаљите ваш аудио /видео снимак)</a:t>
            </a:r>
          </a:p>
          <a:p>
            <a:r>
              <a:rPr lang="sr-Cyrl-RS" sz="1800" dirty="0" smtClean="0"/>
              <a:t>Урадите страну 110 у вашем радном уџбенику.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126" y="1772816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Слушамо и обнављамо речи </a:t>
            </a:r>
          </a:p>
          <a:p>
            <a:r>
              <a:rPr lang="sr-Cyrl-RS" dirty="0" smtClean="0"/>
              <a:t>(</a:t>
            </a:r>
            <a:r>
              <a:rPr lang="en-US" dirty="0" smtClean="0"/>
              <a:t>emotions and feelings</a:t>
            </a:r>
            <a:r>
              <a:rPr lang="sr-Cyrl-RS" dirty="0" smtClean="0"/>
              <a:t>);</a:t>
            </a:r>
            <a:endParaRPr lang="en-US" dirty="0" smtClean="0"/>
          </a:p>
          <a:p>
            <a:endParaRPr lang="sr-Cyrl-RS" dirty="0" smtClean="0"/>
          </a:p>
          <a:p>
            <a:r>
              <a:rPr lang="sr-Cyrl-RS" dirty="0" smtClean="0"/>
              <a:t>Ученицима је прослеђен видео материјал (</a:t>
            </a:r>
            <a:r>
              <a:rPr lang="en-US" i="1" dirty="0" smtClean="0"/>
              <a:t>Youtube</a:t>
            </a:r>
            <a:r>
              <a:rPr lang="en-US" dirty="0" smtClean="0"/>
              <a:t>)</a:t>
            </a:r>
            <a:r>
              <a:rPr lang="sr-Cyrl-RS" dirty="0" smtClean="0"/>
              <a:t> путем</a:t>
            </a:r>
            <a:r>
              <a:rPr lang="en-US" dirty="0" smtClean="0"/>
              <a:t> </a:t>
            </a:r>
            <a:r>
              <a:rPr lang="en-US" i="1" dirty="0" smtClean="0"/>
              <a:t>Viber</a:t>
            </a:r>
            <a:r>
              <a:rPr lang="sr-Cyrl-RS" dirty="0" smtClean="0"/>
              <a:t> групе.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126" y="3527142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youtu.be/o5jZIswSfSE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95521"/>
            <a:ext cx="2936577" cy="2209277"/>
          </a:xfrm>
        </p:spPr>
      </p:pic>
    </p:spTree>
    <p:extLst>
      <p:ext uri="{BB962C8B-B14F-4D97-AF65-F5344CB8AC3E}">
        <p14:creationId xmlns:p14="http://schemas.microsoft.com/office/powerpoint/2010/main" val="14361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98" y="297005"/>
            <a:ext cx="8534400" cy="758952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Радови ученика</a:t>
            </a:r>
            <a:endParaRPr lang="sr-Latn-R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9" y="1700808"/>
            <a:ext cx="1616888" cy="2026327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89841"/>
            <a:ext cx="1486365" cy="1563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71476"/>
            <a:ext cx="2126957" cy="28320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2399"/>
            <a:ext cx="1894903" cy="2541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0" y="3501008"/>
            <a:ext cx="2182520" cy="2590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018" y="5443639"/>
            <a:ext cx="3944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Ученици су одговорили на задатак радовима у радној свесци и видео материјалом.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</a:t>
            </a:r>
            <a:r>
              <a:rPr lang="en-US" dirty="0"/>
              <a:t>3 – Song (Recognizing emotions)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000" dirty="0" smtClean="0"/>
              <a:t>У е-учионици је постављен аудио снимак песме „</a:t>
            </a:r>
            <a:r>
              <a:rPr lang="en-US" sz="2000" dirty="0" smtClean="0"/>
              <a:t>If you</a:t>
            </a:r>
            <a:r>
              <a:rPr lang="sr-Cyrl-RS" sz="2000" dirty="0" smtClean="0"/>
              <a:t>’</a:t>
            </a:r>
            <a:r>
              <a:rPr lang="en-US" sz="2000" dirty="0" smtClean="0"/>
              <a:t>re happy</a:t>
            </a:r>
            <a:r>
              <a:rPr lang="sr-Cyrl-RS" sz="2000" dirty="0" smtClean="0"/>
              <a:t>“. </a:t>
            </a:r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r>
              <a:rPr lang="sr-Cyrl-RS" sz="2000" dirty="0" smtClean="0"/>
              <a:t>Путем </a:t>
            </a:r>
            <a:r>
              <a:rPr lang="en-US" sz="2000" i="1" dirty="0" smtClean="0"/>
              <a:t>Viber</a:t>
            </a:r>
            <a:r>
              <a:rPr lang="en-US" sz="2000" dirty="0" smtClean="0"/>
              <a:t> </a:t>
            </a:r>
            <a:r>
              <a:rPr lang="sr-Cyrl-RS" sz="2000" dirty="0" smtClean="0"/>
              <a:t>групе је такође прослеђен видео песме:</a:t>
            </a:r>
          </a:p>
          <a:p>
            <a:pPr marL="0" indent="0">
              <a:buNone/>
            </a:pPr>
            <a:r>
              <a:rPr lang="sr-Cyrl-RS" sz="1600" dirty="0" smtClean="0"/>
              <a:t>   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youtu.be/l4WNrvVjiTw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439628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Гледајте видео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Слушајте песму </a:t>
            </a:r>
            <a:r>
              <a:rPr lang="en-US" sz="2400" dirty="0"/>
              <a:t>„If you’re happy“</a:t>
            </a:r>
            <a:endParaRPr lang="sr-Cyrl-R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Понављајте делове песме уз покрет и глуму (ако желите пошаљите ваш аудио или видео снимак)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 smtClean="0"/>
              <a:t>У уџбенику на страни 53 у раму нацртајте како се данас осећате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2850106" cy="2454258"/>
          </a:xfrm>
        </p:spPr>
      </p:pic>
    </p:spTree>
    <p:extLst>
      <p:ext uri="{BB962C8B-B14F-4D97-AF65-F5344CB8AC3E}">
        <p14:creationId xmlns:p14="http://schemas.microsoft.com/office/powerpoint/2010/main" val="5317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Радови ученика</a:t>
            </a: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14791"/>
            <a:ext cx="1926215" cy="2186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1525287" cy="2033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8405"/>
            <a:ext cx="1869831" cy="2212763"/>
          </a:xfrm>
          <a:prstGeom prst="rect">
            <a:avLst/>
          </a:prstGeom>
        </p:spPr>
      </p:pic>
      <p:pic>
        <p:nvPicPr>
          <p:cNvPr id="11" name="Content Placeholder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48" y="3933056"/>
            <a:ext cx="1901505" cy="221276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82" y="1624283"/>
            <a:ext cx="2086849" cy="2664296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59100"/>
            <a:ext cx="2086430" cy="23376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5915" y="5013176"/>
            <a:ext cx="3944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Ученици су одговорили на задатак радовима у радној свесци и видео материјалом.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7092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Lesson </a:t>
            </a:r>
            <a:r>
              <a:rPr lang="en-US" sz="2400" dirty="0"/>
              <a:t>4 – Story (Developing listening skills &amp; understanding a story)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sz="2000" dirty="0" smtClean="0"/>
              <a:t>У </a:t>
            </a:r>
            <a:r>
              <a:rPr lang="sr-Cyrl-RS" sz="2000" dirty="0" smtClean="0"/>
              <a:t>е-учионицу је постављен видео приче „</a:t>
            </a:r>
            <a:r>
              <a:rPr lang="en-US" sz="2000" dirty="0" smtClean="0"/>
              <a:t>I</a:t>
            </a:r>
            <a:r>
              <a:rPr lang="sr-Cyrl-RS" sz="2000" dirty="0" smtClean="0"/>
              <a:t>’</a:t>
            </a:r>
            <a:r>
              <a:rPr lang="en-US" sz="2000" dirty="0" smtClean="0"/>
              <a:t>m hungry</a:t>
            </a:r>
            <a:r>
              <a:rPr lang="sr-Cyrl-RS" sz="2000" dirty="0" smtClean="0"/>
              <a:t>“</a:t>
            </a:r>
            <a:endParaRPr lang="en-US" sz="1600" dirty="0"/>
          </a:p>
          <a:p>
            <a:pPr marL="0" indent="0" algn="just">
              <a:buNone/>
            </a:pPr>
            <a:r>
              <a:rPr lang="en-US" sz="1800" dirty="0">
                <a:hlinkClick r:id="rId2"/>
              </a:rPr>
              <a:t>https://www.eucionica.rs/lesson/view/5185475212476416/next/~</a:t>
            </a:r>
            <a:r>
              <a:rPr lang="en-US" sz="1800" dirty="0" smtClean="0">
                <a:hlinkClick r:id="rId2"/>
              </a:rPr>
              <a:t>courses~6231616260145152</a:t>
            </a:r>
            <a:endParaRPr lang="sr-Cyrl-RS" sz="1800" dirty="0" smtClean="0"/>
          </a:p>
          <a:p>
            <a:pPr marL="0" indent="0" algn="just">
              <a:buNone/>
            </a:pPr>
            <a:endParaRPr lang="sr-Cyrl-RS" sz="1800" dirty="0"/>
          </a:p>
          <a:p>
            <a:r>
              <a:rPr lang="sr-Cyrl-RS" sz="1800" dirty="0"/>
              <a:t>Гледајте и слушајте видео причу „</a:t>
            </a:r>
            <a:r>
              <a:rPr lang="en-US" sz="1800" dirty="0"/>
              <a:t>I</a:t>
            </a:r>
            <a:r>
              <a:rPr lang="sr-Cyrl-RS" sz="1800" dirty="0"/>
              <a:t>’</a:t>
            </a:r>
            <a:r>
              <a:rPr lang="en-US" sz="1800" dirty="0"/>
              <a:t>m hungry</a:t>
            </a:r>
            <a:r>
              <a:rPr lang="sr-Cyrl-RS" sz="1800" dirty="0"/>
              <a:t>“</a:t>
            </a:r>
            <a:endParaRPr lang="en-US" sz="1800" dirty="0"/>
          </a:p>
          <a:p>
            <a:r>
              <a:rPr lang="sr-Cyrl-RS" sz="1800" dirty="0"/>
              <a:t>Са чланом своје породице одглумите део приче (ако желите пошаљите ваш аудио/видео </a:t>
            </a:r>
            <a:r>
              <a:rPr lang="sr-Cyrl-RS" sz="1800" dirty="0" smtClean="0"/>
              <a:t>снимак (</a:t>
            </a:r>
            <a:r>
              <a:rPr lang="sr-Cyrl-RS" sz="1800" i="1" dirty="0" smtClean="0"/>
              <a:t>реализација </a:t>
            </a:r>
            <a:r>
              <a:rPr lang="sr-Cyrl-RS" sz="1800" i="1" dirty="0"/>
              <a:t>на слајду бр. </a:t>
            </a:r>
            <a:r>
              <a:rPr lang="sr-Cyrl-RS" sz="1800" i="1" dirty="0" smtClean="0"/>
              <a:t>9</a:t>
            </a:r>
            <a:r>
              <a:rPr lang="sr-Cyrl-RS" sz="1800" dirty="0" smtClean="0"/>
              <a:t>)</a:t>
            </a:r>
            <a:endParaRPr lang="sr-Cyrl-RS" sz="1800" dirty="0"/>
          </a:p>
          <a:p>
            <a:r>
              <a:rPr lang="sr-Cyrl-RS" sz="1800" dirty="0"/>
              <a:t>Направите маску која приказује ваша </a:t>
            </a:r>
            <a:r>
              <a:rPr lang="sr-Cyrl-RS" sz="1800" dirty="0" smtClean="0"/>
              <a:t>осећања (</a:t>
            </a:r>
            <a:r>
              <a:rPr lang="sr-Cyrl-RS" sz="1800" i="1" dirty="0" smtClean="0"/>
              <a:t>реализација на слајду бр. 10</a:t>
            </a:r>
            <a:r>
              <a:rPr lang="sr-Cyrl-RS" sz="1800" dirty="0" smtClean="0"/>
              <a:t>)</a:t>
            </a:r>
            <a:endParaRPr lang="sr-Cyrl-RS" sz="1800" dirty="0"/>
          </a:p>
          <a:p>
            <a:endParaRPr lang="sr-Cyrl-RS" sz="1800" dirty="0" smtClean="0"/>
          </a:p>
          <a:p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99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000" dirty="0" smtClean="0"/>
              <a:t>У е-учионицу постављен је задатак: </a:t>
            </a:r>
          </a:p>
          <a:p>
            <a:r>
              <a:rPr lang="sr-Cyrl-RS" sz="2000" dirty="0" smtClean="0"/>
              <a:t>Спојите речи са одговарајућим сликама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24" y="2806968"/>
            <a:ext cx="1824203" cy="136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16" y="2804877"/>
            <a:ext cx="1829780" cy="1372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8965" y="4293096"/>
            <a:ext cx="440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Ученици су успешно урадили задатак: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91" y="4778312"/>
            <a:ext cx="2448272" cy="1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Радови ученика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83" y="1700808"/>
            <a:ext cx="5040560" cy="288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453671"/>
            <a:ext cx="1889165" cy="3005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67" y="2708920"/>
            <a:ext cx="2041859" cy="3554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5188218"/>
            <a:ext cx="394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Ученици су одговорили на задатак</a:t>
            </a:r>
          </a:p>
          <a:p>
            <a:pPr algn="ctr"/>
            <a:r>
              <a:rPr lang="sr-Cyrl-RS" dirty="0" smtClean="0"/>
              <a:t>видео материјалом.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521</TotalTime>
  <Words>532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Arial Rounded MT Bold</vt:lpstr>
      <vt:lpstr>Georgia</vt:lpstr>
      <vt:lpstr>Times New Roman</vt:lpstr>
      <vt:lpstr>Wingdings</vt:lpstr>
      <vt:lpstr>Wingdings 2</vt:lpstr>
      <vt:lpstr>Civic</vt:lpstr>
      <vt:lpstr>Unit 11 - My feelings</vt:lpstr>
      <vt:lpstr>Наставна тема (11-My feelings ) реализована је према плану, у трајању од  четири часа, кроз четири наставне јединице:</vt:lpstr>
      <vt:lpstr>Lesson 1 – Vocabulary (Identifying feelings)</vt:lpstr>
      <vt:lpstr>Lesson 2 – Structure (Expressing feelings)</vt:lpstr>
      <vt:lpstr>Радови ученика</vt:lpstr>
      <vt:lpstr>Lesson 3 – Song (Recognizing emotions)</vt:lpstr>
      <vt:lpstr>Радови ученика</vt:lpstr>
      <vt:lpstr> Lesson 4 – Story (Developing listening skills &amp; understanding a story)</vt:lpstr>
      <vt:lpstr>Радови ученика</vt:lpstr>
      <vt:lpstr>Emotions (домаћи задатак – израда маски)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korisnik</cp:lastModifiedBy>
  <cp:revision>119</cp:revision>
  <dcterms:created xsi:type="dcterms:W3CDTF">2020-05-21T17:43:48Z</dcterms:created>
  <dcterms:modified xsi:type="dcterms:W3CDTF">2020-05-27T08:42:12Z</dcterms:modified>
</cp:coreProperties>
</file>